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handoutMasterIdLst>
    <p:handoutMasterId r:id="rId77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13" r:id="rId58"/>
    <p:sldId id="330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15" r:id="rId67"/>
    <p:sldId id="323" r:id="rId68"/>
    <p:sldId id="310" r:id="rId69"/>
    <p:sldId id="324" r:id="rId70"/>
    <p:sldId id="334" r:id="rId71"/>
    <p:sldId id="311" r:id="rId72"/>
    <p:sldId id="312" r:id="rId73"/>
    <p:sldId id="332" r:id="rId74"/>
    <p:sldId id="261" r:id="rId7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50" d="100"/>
          <a:sy n="150" d="100"/>
        </p:scale>
        <p:origin x="-11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notesMaster" Target="notesMasters/notesMaster1.xml"/><Relationship Id="rId77" Type="http://schemas.openxmlformats.org/officeDocument/2006/relationships/handoutMaster" Target="handoutMasters/handoutMaster1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Maximizing </a:t>
            </a:r>
            <a:r>
              <a:rPr lang="en-US" dirty="0" smtClean="0"/>
              <a:t>throughput for current subsystems</a:t>
            </a:r>
          </a:p>
          <a:p>
            <a:pPr lvl="1"/>
            <a:r>
              <a:rPr lang="en-US" dirty="0" smtClean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µP feature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3357</TotalTime>
  <Words>1342</Words>
  <Application>Microsoft Macintosh PowerPoint</Application>
  <PresentationFormat>On-screen Show (4:3)</PresentationFormat>
  <Paragraphs>349</Paragraphs>
  <Slides>74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5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241</cp:revision>
  <cp:lastPrinted>2013-05-28T09:30:00Z</cp:lastPrinted>
  <dcterms:created xsi:type="dcterms:W3CDTF">2013-05-22T13:33:12Z</dcterms:created>
  <dcterms:modified xsi:type="dcterms:W3CDTF">2013-06-03T16:47:39Z</dcterms:modified>
</cp:coreProperties>
</file>